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1E40"/>
    <a:srgbClr val="17277D"/>
    <a:srgbClr val="18349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94753"/>
  </p:normalViewPr>
  <p:slideViewPr>
    <p:cSldViewPr snapToGrid="0" snapToObjects="1">
      <p:cViewPr>
        <p:scale>
          <a:sx n="75" d="100"/>
          <a:sy n="75" d="100"/>
        </p:scale>
        <p:origin x="1375" y="1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jpeg>
</file>

<file path=ppt/media/image5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3CD5A-C124-8241-B1E3-2845B4748F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4E754F2-6379-184F-80DB-339FC017D0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DC571B-F451-0546-AEEB-293B6A528F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164157-FF68-D74B-A4FD-E6419B378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B97575-4625-3D44-894F-18D6D64FC9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1051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9AC8B-92ED-FB45-BE0B-9CA3B419F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C34157-B9D3-D44B-BCFB-D1D4F2F742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9DF68-3E2C-8347-93EC-84EF4E649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F6C759-C71A-F44A-AF7A-C3C517A44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3D25EB-4084-8845-BBEA-3A6336916C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4409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1790F59-D28E-104F-9E82-85CB88D8F4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805AC8-BFC3-A74C-A935-59EE0A0410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910E5E-7529-E043-9463-BFCCF762B9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4B3948-FA2B-8A4B-8049-D187D3A61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BFDE27-DCA9-6146-BD1B-F9CF14AFC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7398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CABE9-A7D1-0B43-A2C7-9AD060DA4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C1C692-A34E-964F-A7A6-FA312531D7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10B375-8A38-DF4E-AC29-B2C55A12F5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BEA8C-4760-F143-8AFB-FC69CADB5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953D38-8389-EB41-8F95-14E6A8B9C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39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15473-2B1F-4046-805D-4A6783083A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DCF3C9-21FC-1749-9DE0-0EC40B50A5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B4E08A-8387-C440-AD82-6BEEF7EF53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0C42EA-4CF3-0643-8288-2463897A6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861A26-7223-B143-970E-65A084D00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2364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3E12A-CD2D-7F45-8C2F-14EE02E7CD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5FA2FC-4601-FF4B-820D-FC23EC7681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F4D8BB-B4FA-E64A-A616-EBB821861F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E23B06-A707-0B4C-8A2E-C74D02DDE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BE6A8F-9666-8D4A-8814-585855B75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5AF578-F2E0-4E4A-AEC4-EBE513721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6219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521E1-BADE-B144-B6CC-7894F345A8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28E840-9CE3-134D-8720-A851C4E84B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03D383E-FCEC-724B-A1F8-F6DBB1584F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925CDD-E943-E94B-BCF0-B23FF846C7F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1BEB76-393C-F84E-9879-92CB33A245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916067-4290-6047-AA45-16ACF9D30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D3FDAE-6D77-EE4C-BD61-9DF349417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252C33-93E6-E348-AC3A-9E1AEAD86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505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097BE-DD56-584A-8B74-AEBE241C5D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E85A863-85A5-F047-B573-A8A429E50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B32BCE-B9E9-9447-8F72-2BA88B0E6D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56B369-1A6A-C94C-BCC0-12BF936DD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93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95407B-5F74-F641-8666-68CEA69CC0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11D15CA-80F5-5942-9CC4-CB5FC77CE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BF3EAC-D386-6540-B153-49012F19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965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3CE31-88E8-324B-AAFD-C5BB041DD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89318-16DB-F049-A9CD-3199A52B97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538A1-EBFC-BC47-B9F7-7A34D8D220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734E28-78E3-BE4D-AE06-57497F9B1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8154AE-F1B6-084C-B4BF-6B7A32B0DF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894270-57A3-C94A-AA04-36246B960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2990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573E7D-CA36-4F42-8BF8-E74A16575F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8CC154A-51D7-B94A-AD25-390A4F06CC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A86640-8466-7747-BA52-28443E1FB1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4EA754-375E-634C-A42C-184C1289B8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B9BABA-560F-1044-8117-0D4989EEA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D29598-691C-6645-B198-1E9FC8BDAD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3281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355962-B8E3-CD47-B59B-D0E019326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940172-6175-3F41-8895-A3239B531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A9523C-2C71-A145-BEB6-F9884C5F45A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761F28-5615-E649-AA5A-5672646F1F76}" type="datetimeFigureOut">
              <a:rPr lang="en-US" smtClean="0"/>
              <a:t>6/6/2018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3E223D-686B-A540-9C6A-0703E91A6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9A1CE6-38B2-E644-8522-84FC4F181D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EFE50B-9508-A24A-AF77-ADB85C7957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5976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2A555E6B-9890-A248-B13B-1F4973DBDE17}"/>
              </a:ext>
            </a:extLst>
          </p:cNvPr>
          <p:cNvGrpSpPr/>
          <p:nvPr/>
        </p:nvGrpSpPr>
        <p:grpSpPr>
          <a:xfrm>
            <a:off x="2232438" y="559522"/>
            <a:ext cx="5974897" cy="2260600"/>
            <a:chOff x="1781175" y="2055813"/>
            <a:chExt cx="5974897" cy="22606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26527A37-8205-5640-999B-95679119154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81175" y="2055813"/>
              <a:ext cx="3314700" cy="2260600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36B9571-4CA1-794F-9D30-D38E5ADE5D8F}"/>
                </a:ext>
              </a:extLst>
            </p:cNvPr>
            <p:cNvSpPr/>
            <p:nvPr/>
          </p:nvSpPr>
          <p:spPr>
            <a:xfrm>
              <a:off x="4435932" y="2524393"/>
              <a:ext cx="3320140" cy="1323439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000" b="1" cap="none" spc="50" dirty="0">
                  <a:ln w="57150" cmpd="sng">
                    <a:solidFill>
                      <a:srgbClr val="17277D"/>
                    </a:solidFill>
                    <a:prstDash val="solid"/>
                  </a:ln>
                  <a:solidFill>
                    <a:schemeClr val="bg1"/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Arial Rounded MT Bold" panose="020F0704030504030204" pitchFamily="34" charset="77"/>
                </a:rPr>
                <a:t>MNML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ED4ABCF9-D2E0-2246-92D0-55FA10DEF0B5}"/>
              </a:ext>
            </a:extLst>
          </p:cNvPr>
          <p:cNvGrpSpPr/>
          <p:nvPr/>
        </p:nvGrpSpPr>
        <p:grpSpPr>
          <a:xfrm>
            <a:off x="3313737" y="3288702"/>
            <a:ext cx="6110969" cy="2250931"/>
            <a:chOff x="3313737" y="3288702"/>
            <a:chExt cx="6110969" cy="225093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017AE945-B28E-F34B-97AD-8C7395A8CCAE}"/>
                </a:ext>
              </a:extLst>
            </p:cNvPr>
            <p:cNvSpPr/>
            <p:nvPr/>
          </p:nvSpPr>
          <p:spPr>
            <a:xfrm>
              <a:off x="5590002" y="3845112"/>
              <a:ext cx="3834704" cy="1323439"/>
            </a:xfrm>
            <a:prstGeom prst="rect">
              <a:avLst/>
            </a:prstGeom>
            <a:noFill/>
            <a:ln w="28575">
              <a:noFill/>
            </a:ln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8000" b="1" u="sng" cap="none" spc="50" dirty="0">
                  <a:ln w="57150" cmpd="sng">
                    <a:solidFill>
                      <a:srgbClr val="0A1E40"/>
                    </a:solidFill>
                    <a:prstDash val="solid"/>
                  </a:ln>
                  <a:solidFill>
                    <a:schemeClr val="bg2">
                      <a:lumMod val="90000"/>
                    </a:schemeClr>
                  </a:solidFill>
                  <a:effectLst/>
                  <a:latin typeface="Times" pitchFamily="2" charset="0"/>
                  <a:ea typeface="Apple Symbols" panose="02000000000000000000" pitchFamily="2" charset="-79"/>
                  <a:cs typeface="Dubai" panose="020B0503030403030204" pitchFamily="34" charset="-78"/>
                </a:rPr>
                <a:t> MNML</a:t>
              </a:r>
            </a:p>
          </p:txBody>
        </p: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1ABD132-0B6F-A04E-BAB0-9F3A79ABF32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313737" y="3288702"/>
              <a:ext cx="3118340" cy="2250931"/>
            </a:xfrm>
            <a:prstGeom prst="rect">
              <a:avLst/>
            </a:prstGeom>
          </p:spPr>
        </p:pic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4111BC51-24C9-E741-8565-5EC06B32B89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5898"/>
          <a:stretch/>
        </p:blipFill>
        <p:spPr>
          <a:xfrm>
            <a:off x="7345874" y="198124"/>
            <a:ext cx="4157663" cy="4103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6736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A1CE276-E670-4B4C-8BDD-E14CF5B3F2CC}"/>
              </a:ext>
            </a:extLst>
          </p:cNvPr>
          <p:cNvGrpSpPr/>
          <p:nvPr/>
        </p:nvGrpSpPr>
        <p:grpSpPr>
          <a:xfrm>
            <a:off x="6517707" y="624047"/>
            <a:ext cx="5801588" cy="2583680"/>
            <a:chOff x="2569821" y="1190078"/>
            <a:chExt cx="5801588" cy="2583680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7CC1800-8425-D14F-9B15-206EBD840A4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66133"/>
            <a:stretch/>
          </p:blipFill>
          <p:spPr>
            <a:xfrm>
              <a:off x="4262906" y="1190078"/>
              <a:ext cx="1949525" cy="193734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5EB81C3-05D6-9843-AE52-220B74B8FCAD}"/>
                </a:ext>
              </a:extLst>
            </p:cNvPr>
            <p:cNvSpPr txBox="1"/>
            <p:nvPr/>
          </p:nvSpPr>
          <p:spPr>
            <a:xfrm>
              <a:off x="2569821" y="3127427"/>
              <a:ext cx="5801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3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University of Nevada, Reno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1002224" y="2445658"/>
            <a:ext cx="2752894" cy="2739170"/>
            <a:chOff x="1002224" y="2445658"/>
            <a:chExt cx="2752894" cy="2739170"/>
          </a:xfrm>
        </p:grpSpPr>
        <p:pic>
          <p:nvPicPr>
            <p:cNvPr id="1028" name="Picture 4" descr="Image result for supercomputer"/>
            <p:cNvPicPr>
              <a:picLocks noChangeAspect="1" noChangeArrowheads="1"/>
            </p:cNvPicPr>
            <p:nvPr/>
          </p:nvPicPr>
          <p:blipFill rotWithShape="1">
            <a:blip r:embed="rId3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220" t="1558" r="143" b="403"/>
            <a:stretch/>
          </p:blipFill>
          <p:spPr bwMode="auto">
            <a:xfrm>
              <a:off x="1011918" y="2445658"/>
              <a:ext cx="2743200" cy="27391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Image result for pronghorn"/>
            <p:cNvPicPr>
              <a:picLocks noChangeAspect="1" noChangeArrowheads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40718" y="2445658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6" name="Picture 12" descr="Image result for UNR logo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02224" y="2445658"/>
              <a:ext cx="914400" cy="9144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42042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8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10" baseType="lpstr">
      <vt:lpstr>Apple Symbols</vt:lpstr>
      <vt:lpstr>Dubai</vt:lpstr>
      <vt:lpstr>Arial</vt:lpstr>
      <vt:lpstr>Arial Rounded MT Bold</vt:lpstr>
      <vt:lpstr>Calibri</vt:lpstr>
      <vt:lpstr>Calibri Light</vt:lpstr>
      <vt:lpstr>Times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Yan Wang</dc:creator>
  <cp:lastModifiedBy>Yan Wang</cp:lastModifiedBy>
  <cp:revision>9</cp:revision>
  <dcterms:created xsi:type="dcterms:W3CDTF">2018-06-06T03:55:32Z</dcterms:created>
  <dcterms:modified xsi:type="dcterms:W3CDTF">2018-06-06T18:11:37Z</dcterms:modified>
</cp:coreProperties>
</file>

<file path=docProps/thumbnail.jpeg>
</file>